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41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7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3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9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7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0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6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1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213A3-D409-4DC3-A356-24F221E3B26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A1644-FC85-4C71-A77B-5AE6DDF1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9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04332"/>
            <a:ext cx="6705599" cy="820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20598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p Spaldie" pitchFamily="34" charset="0"/>
              </a:rPr>
              <a:t>Facts to </a:t>
            </a:r>
            <a:r>
              <a:rPr lang="en-US" sz="2400" b="1" dirty="0" smtClean="0">
                <a:latin typeface="Timp Spaldie" pitchFamily="34" charset="0"/>
              </a:rPr>
              <a:t>Know</a:t>
            </a:r>
          </a:p>
          <a:p>
            <a:pPr algn="ctr"/>
            <a:r>
              <a:rPr lang="en-US" sz="2400" i="1" dirty="0" smtClean="0">
                <a:latin typeface="Timp Spaldie" pitchFamily="34" charset="0"/>
              </a:rPr>
              <a:t>Healthy  Diets </a:t>
            </a:r>
            <a:endParaRPr lang="en-US" sz="2400" i="1" dirty="0">
              <a:latin typeface="Timp Spaldi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1" y="228600"/>
            <a:ext cx="2285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p Spaldie" pitchFamily="34" charset="0"/>
              </a:rPr>
              <a:t>Test Date_________________</a:t>
            </a:r>
            <a:endParaRPr lang="en-US" sz="1200" dirty="0">
              <a:latin typeface="Timp Spaldi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28599"/>
            <a:ext cx="2285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p Spaldie" pitchFamily="34" charset="0"/>
              </a:rPr>
              <a:t>Name_________________</a:t>
            </a:r>
            <a:endParaRPr lang="en-US" sz="1200" dirty="0">
              <a:latin typeface="Timp Spaldi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6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10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Lab Administrator</dc:creator>
  <cp:lastModifiedBy>Computer Lab Administrator</cp:lastModifiedBy>
  <cp:revision>7</cp:revision>
  <cp:lastPrinted>2013-09-10T21:31:08Z</cp:lastPrinted>
  <dcterms:created xsi:type="dcterms:W3CDTF">2012-09-12T21:39:10Z</dcterms:created>
  <dcterms:modified xsi:type="dcterms:W3CDTF">2013-09-10T22:34:19Z</dcterms:modified>
</cp:coreProperties>
</file>